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59" r:id="rId6"/>
    <p:sldId id="264" r:id="rId7"/>
    <p:sldId id="260" r:id="rId8"/>
    <p:sldId id="262" r:id="rId9"/>
    <p:sldId id="263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Poppins Light" panose="00000400000000000000" pitchFamily="2" charset="0"/>
      <p:regular r:id="rId16"/>
    </p:embeddedFont>
    <p:embeddedFont>
      <p:font typeface="Roboto Bold" panose="020B0604020202020204" charset="0"/>
      <p:bold r:id="rId17"/>
    </p:embeddedFont>
    <p:embeddedFont>
      <p:font typeface="Roboto Light" panose="02000000000000000000" pitchFamily="2" charset="0"/>
      <p:regular r:id="rId18"/>
      <p: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8B48F-FB22-40FC-A368-D9285C8CAEC7}" v="9" dt="2025-03-20T17:12:26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 parmar" userId="6eb6b5caca9fb242" providerId="LiveId" clId="{EA18B48F-FB22-40FC-A368-D9285C8CAEC7}"/>
    <pc:docChg chg="undo custSel addSld delSld modSld sldOrd modMainMaster">
      <pc:chgData name="smit parmar" userId="6eb6b5caca9fb242" providerId="LiveId" clId="{EA18B48F-FB22-40FC-A368-D9285C8CAEC7}" dt="2025-03-21T06:41:03.447" v="336" actId="255"/>
      <pc:docMkLst>
        <pc:docMk/>
      </pc:docMkLst>
      <pc:sldChg chg="delSp modSp mod">
        <pc:chgData name="smit parmar" userId="6eb6b5caca9fb242" providerId="LiveId" clId="{EA18B48F-FB22-40FC-A368-D9285C8CAEC7}" dt="2025-03-21T06:41:03.447" v="336" actId="255"/>
        <pc:sldMkLst>
          <pc:docMk/>
          <pc:sldMk cId="0" sldId="256"/>
        </pc:sldMkLst>
        <pc:spChg chg="mod">
          <ac:chgData name="smit parmar" userId="6eb6b5caca9fb242" providerId="LiveId" clId="{EA18B48F-FB22-40FC-A368-D9285C8CAEC7}" dt="2025-03-21T06:40:17.476" v="329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smit parmar" userId="6eb6b5caca9fb242" providerId="LiveId" clId="{EA18B48F-FB22-40FC-A368-D9285C8CAEC7}" dt="2025-03-20T16:54:12.568" v="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smit parmar" userId="6eb6b5caca9fb242" providerId="LiveId" clId="{EA18B48F-FB22-40FC-A368-D9285C8CAEC7}" dt="2025-03-21T06:41:03.447" v="336" actId="255"/>
          <ac:spMkLst>
            <pc:docMk/>
            <pc:sldMk cId="0" sldId="256"/>
            <ac:spMk id="7" creationId="{00000000-0000-0000-0000-000000000000}"/>
          </ac:spMkLst>
        </pc:spChg>
        <pc:picChg chg="del">
          <ac:chgData name="smit parmar" userId="6eb6b5caca9fb242" providerId="LiveId" clId="{EA18B48F-FB22-40FC-A368-D9285C8CAEC7}" dt="2025-03-20T16:54:10.540" v="4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smit parmar" userId="6eb6b5caca9fb242" providerId="LiveId" clId="{EA18B48F-FB22-40FC-A368-D9285C8CAEC7}" dt="2025-03-20T17:12:34.497" v="266" actId="20577"/>
        <pc:sldMkLst>
          <pc:docMk/>
          <pc:sldMk cId="0" sldId="257"/>
        </pc:sldMkLst>
        <pc:spChg chg="mod">
          <ac:chgData name="smit parmar" userId="6eb6b5caca9fb242" providerId="LiveId" clId="{EA18B48F-FB22-40FC-A368-D9285C8CAEC7}" dt="2025-03-20T17:12:34.497" v="266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smit parmar" userId="6eb6b5caca9fb242" providerId="LiveId" clId="{EA18B48F-FB22-40FC-A368-D9285C8CAEC7}" dt="2025-03-20T17:12:17.294" v="262" actId="20577"/>
          <ac:spMkLst>
            <pc:docMk/>
            <pc:sldMk cId="0" sldId="257"/>
            <ac:spMk id="4" creationId="{00000000-0000-0000-0000-000000000000}"/>
          </ac:spMkLst>
        </pc:spChg>
      </pc:sldChg>
      <pc:sldChg chg="ord">
        <pc:chgData name="smit parmar" userId="6eb6b5caca9fb242" providerId="LiveId" clId="{EA18B48F-FB22-40FC-A368-D9285C8CAEC7}" dt="2025-03-20T16:56:37.776" v="102"/>
        <pc:sldMkLst>
          <pc:docMk/>
          <pc:sldMk cId="0" sldId="258"/>
        </pc:sldMkLst>
      </pc:sldChg>
      <pc:sldChg chg="delSp modSp mod">
        <pc:chgData name="smit parmar" userId="6eb6b5caca9fb242" providerId="LiveId" clId="{EA18B48F-FB22-40FC-A368-D9285C8CAEC7}" dt="2025-03-20T17:06:13.282" v="184" actId="20577"/>
        <pc:sldMkLst>
          <pc:docMk/>
          <pc:sldMk cId="0" sldId="259"/>
        </pc:sldMkLst>
        <pc:spChg chg="mod">
          <ac:chgData name="smit parmar" userId="6eb6b5caca9fb242" providerId="LiveId" clId="{EA18B48F-FB22-40FC-A368-D9285C8CAEC7}" dt="2025-03-20T16:58:09.811" v="112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smit parmar" userId="6eb6b5caca9fb242" providerId="LiveId" clId="{EA18B48F-FB22-40FC-A368-D9285C8CAEC7}" dt="2025-03-20T16:58:37.693" v="114" actId="20577"/>
          <ac:spMkLst>
            <pc:docMk/>
            <pc:sldMk cId="0" sldId="259"/>
            <ac:spMk id="4" creationId="{00000000-0000-0000-0000-000000000000}"/>
          </ac:spMkLst>
        </pc:spChg>
        <pc:spChg chg="del">
          <ac:chgData name="smit parmar" userId="6eb6b5caca9fb242" providerId="LiveId" clId="{EA18B48F-FB22-40FC-A368-D9285C8CAEC7}" dt="2025-03-20T16:59:45.238" v="131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smit parmar" userId="6eb6b5caca9fb242" providerId="LiveId" clId="{EA18B48F-FB22-40FC-A368-D9285C8CAEC7}" dt="2025-03-20T17:06:13.282" v="184" actId="20577"/>
          <ac:spMkLst>
            <pc:docMk/>
            <pc:sldMk cId="0" sldId="259"/>
            <ac:spMk id="6" creationId="{00000000-0000-0000-0000-000000000000}"/>
          </ac:spMkLst>
        </pc:spChg>
        <pc:spChg chg="del">
          <ac:chgData name="smit parmar" userId="6eb6b5caca9fb242" providerId="LiveId" clId="{EA18B48F-FB22-40FC-A368-D9285C8CAEC7}" dt="2025-03-20T16:59:57.282" v="143" actId="478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smit parmar" userId="6eb6b5caca9fb242" providerId="LiveId" clId="{EA18B48F-FB22-40FC-A368-D9285C8CAEC7}" dt="2025-03-20T16:59:55.732" v="142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smit parmar" userId="6eb6b5caca9fb242" providerId="LiveId" clId="{EA18B48F-FB22-40FC-A368-D9285C8CAEC7}" dt="2025-03-20T16:57:32.116" v="107" actId="478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smit parmar" userId="6eb6b5caca9fb242" providerId="LiveId" clId="{EA18B48F-FB22-40FC-A368-D9285C8CAEC7}" dt="2025-03-20T16:59:43.637" v="130" actId="478"/>
          <ac:spMkLst>
            <pc:docMk/>
            <pc:sldMk cId="0" sldId="259"/>
            <ac:spMk id="10" creationId="{00000000-0000-0000-0000-000000000000}"/>
          </ac:spMkLst>
        </pc:spChg>
        <pc:picChg chg="del mod">
          <ac:chgData name="smit parmar" userId="6eb6b5caca9fb242" providerId="LiveId" clId="{EA18B48F-FB22-40FC-A368-D9285C8CAEC7}" dt="2025-03-20T16:57:54.409" v="109" actId="478"/>
          <ac:picMkLst>
            <pc:docMk/>
            <pc:sldMk cId="0" sldId="259"/>
            <ac:picMk id="2" creationId="{00000000-0000-0000-0000-000000000000}"/>
          </ac:picMkLst>
        </pc:picChg>
      </pc:sldChg>
      <pc:sldChg chg="modSp mod">
        <pc:chgData name="smit parmar" userId="6eb6b5caca9fb242" providerId="LiveId" clId="{EA18B48F-FB22-40FC-A368-D9285C8CAEC7}" dt="2025-03-20T17:08:43.635" v="239" actId="20577"/>
        <pc:sldMkLst>
          <pc:docMk/>
          <pc:sldMk cId="0" sldId="260"/>
        </pc:sldMkLst>
        <pc:spChg chg="mod">
          <ac:chgData name="smit parmar" userId="6eb6b5caca9fb242" providerId="LiveId" clId="{EA18B48F-FB22-40FC-A368-D9285C8CAEC7}" dt="2025-03-20T17:06:36.683" v="200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smit parmar" userId="6eb6b5caca9fb242" providerId="LiveId" clId="{EA18B48F-FB22-40FC-A368-D9285C8CAEC7}" dt="2025-03-20T17:07:03.967" v="227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smit parmar" userId="6eb6b5caca9fb242" providerId="LiveId" clId="{EA18B48F-FB22-40FC-A368-D9285C8CAEC7}" dt="2025-03-20T17:08:43.635" v="239" actId="20577"/>
          <ac:spMkLst>
            <pc:docMk/>
            <pc:sldMk cId="0" sldId="260"/>
            <ac:spMk id="13" creationId="{00000000-0000-0000-0000-000000000000}"/>
          </ac:spMkLst>
        </pc:spChg>
      </pc:sldChg>
      <pc:sldChg chg="del">
        <pc:chgData name="smit parmar" userId="6eb6b5caca9fb242" providerId="LiveId" clId="{EA18B48F-FB22-40FC-A368-D9285C8CAEC7}" dt="2025-03-20T17:09:28.401" v="240" actId="2696"/>
        <pc:sldMkLst>
          <pc:docMk/>
          <pc:sldMk cId="0" sldId="261"/>
        </pc:sldMkLst>
      </pc:sldChg>
      <pc:sldChg chg="modSp mod">
        <pc:chgData name="smit parmar" userId="6eb6b5caca9fb242" providerId="LiveId" clId="{EA18B48F-FB22-40FC-A368-D9285C8CAEC7}" dt="2025-03-20T17:10:04.531" v="241" actId="20577"/>
        <pc:sldMkLst>
          <pc:docMk/>
          <pc:sldMk cId="0" sldId="262"/>
        </pc:sldMkLst>
        <pc:spChg chg="mod">
          <ac:chgData name="smit parmar" userId="6eb6b5caca9fb242" providerId="LiveId" clId="{EA18B48F-FB22-40FC-A368-D9285C8CAEC7}" dt="2025-03-20T17:10:04.531" v="241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smit parmar" userId="6eb6b5caca9fb242" providerId="LiveId" clId="{EA18B48F-FB22-40FC-A368-D9285C8CAEC7}" dt="2025-03-20T17:21:27.620" v="268" actId="1035"/>
        <pc:sldMkLst>
          <pc:docMk/>
          <pc:sldMk cId="0" sldId="263"/>
        </pc:sldMkLst>
        <pc:spChg chg="mod">
          <ac:chgData name="smit parmar" userId="6eb6b5caca9fb242" providerId="LiveId" clId="{EA18B48F-FB22-40FC-A368-D9285C8CAEC7}" dt="2025-03-20T17:10:58.976" v="261" actId="20577"/>
          <ac:spMkLst>
            <pc:docMk/>
            <pc:sldMk cId="0" sldId="263"/>
            <ac:spMk id="4" creationId="{00000000-0000-0000-0000-000000000000}"/>
          </ac:spMkLst>
        </pc:spChg>
        <pc:picChg chg="mod">
          <ac:chgData name="smit parmar" userId="6eb6b5caca9fb242" providerId="LiveId" clId="{EA18B48F-FB22-40FC-A368-D9285C8CAEC7}" dt="2025-03-20T17:21:27.620" v="268" actId="1035"/>
          <ac:picMkLst>
            <pc:docMk/>
            <pc:sldMk cId="0" sldId="263"/>
            <ac:picMk id="2" creationId="{00000000-0000-0000-0000-000000000000}"/>
          </ac:picMkLst>
        </pc:picChg>
      </pc:sldChg>
      <pc:sldChg chg="addSp modSp new mod ord">
        <pc:chgData name="smit parmar" userId="6eb6b5caca9fb242" providerId="LiveId" clId="{EA18B48F-FB22-40FC-A368-D9285C8CAEC7}" dt="2025-03-20T16:58:01.400" v="111"/>
        <pc:sldMkLst>
          <pc:docMk/>
          <pc:sldMk cId="530113655" sldId="264"/>
        </pc:sldMkLst>
        <pc:picChg chg="add mod">
          <ac:chgData name="smit parmar" userId="6eb6b5caca9fb242" providerId="LiveId" clId="{EA18B48F-FB22-40FC-A368-D9285C8CAEC7}" dt="2025-03-20T16:56:34.288" v="100" actId="14100"/>
          <ac:picMkLst>
            <pc:docMk/>
            <pc:sldMk cId="530113655" sldId="264"/>
            <ac:picMk id="3" creationId="{C52AF0B7-C5AD-E2D3-256A-B1A5E368D510}"/>
          </ac:picMkLst>
        </pc:picChg>
      </pc:sldChg>
      <pc:sldChg chg="addSp modSp new mod">
        <pc:chgData name="smit parmar" userId="6eb6b5caca9fb242" providerId="LiveId" clId="{EA18B48F-FB22-40FC-A368-D9285C8CAEC7}" dt="2025-03-20T16:57:17.033" v="106" actId="14100"/>
        <pc:sldMkLst>
          <pc:docMk/>
          <pc:sldMk cId="2948266671" sldId="265"/>
        </pc:sldMkLst>
        <pc:picChg chg="add mod">
          <ac:chgData name="smit parmar" userId="6eb6b5caca9fb242" providerId="LiveId" clId="{EA18B48F-FB22-40FC-A368-D9285C8CAEC7}" dt="2025-03-20T16:57:17.033" v="106" actId="14100"/>
          <ac:picMkLst>
            <pc:docMk/>
            <pc:sldMk cId="2948266671" sldId="265"/>
            <ac:picMk id="3" creationId="{CD909706-06F8-1A2A-091D-3DC094DBB14C}"/>
          </ac:picMkLst>
        </pc:picChg>
      </pc:sldChg>
      <pc:sldMasterChg chg="modSldLayout">
        <pc:chgData name="smit parmar" userId="6eb6b5caca9fb242" providerId="LiveId" clId="{EA18B48F-FB22-40FC-A368-D9285C8CAEC7}" dt="2025-03-20T16:55:16.189" v="96"/>
        <pc:sldMasterMkLst>
          <pc:docMk/>
          <pc:sldMasterMk cId="1272375716" sldId="2147483658"/>
        </pc:sldMasterMkLst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2449551735" sldId="2147483670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2449551735" sldId="2147483670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2449551735" sldId="2147483670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2449551735" sldId="2147483670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1866754030" sldId="2147483671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1866754030" sldId="2147483671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1866754030" sldId="2147483671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1866754030" sldId="2147483671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406082579" sldId="2147483672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406082579" sldId="2147483672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406082579" sldId="2147483672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406082579" sldId="2147483672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4042873710" sldId="2147483673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4042873710" sldId="2147483673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4042873710" sldId="2147483673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4042873710" sldId="2147483673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1622665817" sldId="2147483674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1622665817" sldId="2147483674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1622665817" sldId="2147483674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1622665817" sldId="2147483674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843992249" sldId="2147483675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843992249" sldId="2147483675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843992249" sldId="2147483675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843992249" sldId="2147483675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2280956804" sldId="2147483676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2280956804" sldId="2147483676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2280956804" sldId="2147483676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2280956804" sldId="2147483676"/>
              <ac:picMk id="4" creationId="{00000000-0000-0000-0000-000000000000}"/>
            </ac:picMkLst>
          </pc:picChg>
        </pc:sldLayoutChg>
        <pc:sldLayoutChg chg="delSp">
          <pc:chgData name="smit parmar" userId="6eb6b5caca9fb242" providerId="LiveId" clId="{EA18B48F-FB22-40FC-A368-D9285C8CAEC7}" dt="2025-03-20T16:55:16.189" v="96"/>
          <pc:sldLayoutMkLst>
            <pc:docMk/>
            <pc:sldMasterMk cId="1272375716" sldId="2147483658"/>
            <pc:sldLayoutMk cId="3006370069" sldId="2147483677"/>
          </pc:sldLayoutMkLst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3006370069" sldId="2147483677"/>
              <ac:spMk id="2" creationId="{00000000-0000-0000-0000-000000000000}"/>
            </ac:spMkLst>
          </pc:spChg>
          <pc:spChg chg="del">
            <ac:chgData name="smit parmar" userId="6eb6b5caca9fb242" providerId="LiveId" clId="{EA18B48F-FB22-40FC-A368-D9285C8CAEC7}" dt="2025-03-20T16:55:16.189" v="96"/>
            <ac:spMkLst>
              <pc:docMk/>
              <pc:sldMasterMk cId="1272375716" sldId="2147483658"/>
              <pc:sldLayoutMk cId="3006370069" sldId="2147483677"/>
              <ac:spMk id="3" creationId="{00000000-0000-0000-0000-000000000000}"/>
            </ac:spMkLst>
          </pc:spChg>
          <pc:picChg chg="del">
            <ac:chgData name="smit parmar" userId="6eb6b5caca9fb242" providerId="LiveId" clId="{EA18B48F-FB22-40FC-A368-D9285C8CAEC7}" dt="2025-03-20T16:55:16.189" v="96"/>
            <ac:picMkLst>
              <pc:docMk/>
              <pc:sldMasterMk cId="1272375716" sldId="2147483658"/>
              <pc:sldLayoutMk cId="3006370069" sldId="2147483677"/>
              <ac:picMk id="4" creationId="{00000000-0000-0000-0000-000000000000}"/>
            </ac:picMkLst>
          </pc:picChg>
        </pc:sldLayoutChg>
      </pc:sldMasterChg>
      <pc:sldMasterChg chg="delSldLayout">
        <pc:chgData name="smit parmar" userId="6eb6b5caca9fb242" providerId="LiveId" clId="{EA18B48F-FB22-40FC-A368-D9285C8CAEC7}" dt="2025-03-20T17:09:28.401" v="240" actId="2696"/>
        <pc:sldMasterMkLst>
          <pc:docMk/>
          <pc:sldMasterMk cId="1922586021" sldId="2147483698"/>
        </pc:sldMasterMkLst>
        <pc:sldLayoutChg chg="del">
          <pc:chgData name="smit parmar" userId="6eb6b5caca9fb242" providerId="LiveId" clId="{EA18B48F-FB22-40FC-A368-D9285C8CAEC7}" dt="2025-03-20T17:09:28.401" v="240" actId="2696"/>
          <pc:sldLayoutMkLst>
            <pc:docMk/>
            <pc:sldMasterMk cId="1922586021" sldId="2147483698"/>
            <pc:sldLayoutMk cId="1355107400" sldId="214748372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62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634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325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0129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341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6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3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999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1762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22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33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6483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416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13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40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09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7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768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100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353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598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34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167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2" r:id="rId23"/>
    <p:sldLayoutId id="2147483723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983"/>
            <a:ext cx="6096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Coastal Tourism website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Enhancing Coastal Tourism Safety in India through innovative technology. Ensuring a safer and more enjoyable experience for tourists along India's beautiful coastline.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112782"/>
            <a:ext cx="53573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Project Made By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22IT088 PARMAR SMIT</a:t>
            </a:r>
          </a:p>
          <a:p>
            <a:pPr>
              <a:lnSpc>
                <a:spcPts val="3100"/>
              </a:lnSpc>
            </a:pPr>
            <a:r>
              <a:rPr lang="en-US" sz="2200" b="1" kern="1200" dirty="0">
                <a:solidFill>
                  <a:srgbClr val="E5E0DF"/>
                </a:solidFill>
                <a:effectLst/>
                <a:latin typeface="Roboto Bold" panose="020B0604020202020204" charset="0"/>
                <a:ea typeface="Roboto Bold" panose="020B0604020202020204" charset="0"/>
                <a:cs typeface="Roboto Bold" panose="020B0604020202020204" charset="0"/>
              </a:rPr>
              <a:t>22IT099 PATEL MEET</a:t>
            </a:r>
          </a:p>
          <a:p>
            <a:pPr>
              <a:lnSpc>
                <a:spcPts val="3100"/>
              </a:lnSpc>
            </a:pPr>
            <a:r>
              <a:rPr lang="en-US" sz="2200" b="1" kern="1200" dirty="0">
                <a:solidFill>
                  <a:srgbClr val="E5E0DF"/>
                </a:solidFill>
                <a:effectLst/>
                <a:latin typeface="Roboto Bold" panose="020B0604020202020204" charset="0"/>
                <a:ea typeface="Roboto Bold" panose="020B0604020202020204" charset="0"/>
                <a:cs typeface="Roboto Bold" panose="020B0604020202020204" charset="0"/>
              </a:rPr>
              <a:t>22IT101 PATEL NIKHIL</a:t>
            </a:r>
            <a:endParaRPr lang="en-IN" sz="2200" dirty="0">
              <a:effectLst/>
            </a:endParaRPr>
          </a:p>
          <a:p>
            <a:pPr>
              <a:lnSpc>
                <a:spcPts val="3100"/>
              </a:lnSpc>
            </a:pPr>
            <a:endParaRPr lang="en-IN" sz="2400" dirty="0">
              <a:effectLst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E5E0D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4483"/>
            <a:ext cx="7557849" cy="349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2F2F3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2F2F3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Introduction: India's Coastal Tourism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9475" y="2380536"/>
            <a:ext cx="7557849" cy="181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9475" y="4702493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5877" y="4702493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Vibrant Tourism Sector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5877" y="5546408"/>
            <a:ext cx="292929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key contributor to India's economy.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702493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08149" y="4702493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Significant GDP Contribution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08149" y="5546408"/>
            <a:ext cx="292929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Estimated at $25 billion annually.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9475" y="6752749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5877" y="6752749"/>
            <a:ext cx="3612475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Sustainable Development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5877" y="7242691"/>
            <a:ext cx="682144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tourism promotion.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09706-06F8-1A2A-091D-3DC094DB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98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 Statement: Risks in Coastal Tourism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75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Coastal tourism faces risks like unpredictable weather, strong currents, and marine life. Drowning incidents are a significant concern, accounting for over 60,000 deaths annually in India. The lack of real-time information on beach conditions greatly affects tourist safety. Cyclones in Odisha and West Bengal disrupt coastal activities, causing safety hazards.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27720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607099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Unpredictable Weather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52772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607099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Strong Currents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527720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607099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Drowning Incidents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772" y="1264444"/>
            <a:ext cx="1318984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Objectives: Enhancing Tourist Safety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57562" y="3022163"/>
            <a:ext cx="132790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7562" y="2560915"/>
            <a:ext cx="12779297" cy="3119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Real-Time Environmental Monitoring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E5E0DF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Safety Alerts and Recommendations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E5E0DF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User-Friendly Interface and Search Functionality</a:t>
            </a: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Comprehensive Data Presentation</a:t>
            </a: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Interactive Map Integration</a:t>
            </a: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457200" indent="-45720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US" sz="320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b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en-US" sz="3200" dirty="0">
              <a:solidFill>
                <a:srgbClr val="E5E0DF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>
              <a:lnSpc>
                <a:spcPts val="2750"/>
              </a:lnSpc>
            </a:pPr>
            <a:endParaRPr lang="en-US" sz="3200" dirty="0">
              <a:solidFill>
                <a:srgbClr val="E5E0DF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ts val="2750"/>
              </a:lnSpc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AF0B7-C5AD-E2D3-256A-B1A5E368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1057156"/>
            <a:ext cx="76957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Proposed Solution: Beach Safety website Features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138" y="2660452"/>
            <a:ext cx="769572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Beach Safety website  will offer real-time weather updates and forecasts using data from the India Meteorological Department. It will provide information on water conditions, including tide levels, currents, and wave height. Location-based alerts and warnings for hazardous conditions, a directory of emergency services, and multilingual support will also be featured.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56786" y="4548068"/>
            <a:ext cx="22860" cy="2624257"/>
          </a:xfrm>
          <a:prstGeom prst="roundRect">
            <a:avLst>
              <a:gd name="adj" fmla="val 38013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1166634" y="5001935"/>
            <a:ext cx="620673" cy="22860"/>
          </a:xfrm>
          <a:prstGeom prst="roundRect">
            <a:avLst>
              <a:gd name="adj" fmla="val 380138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724079" y="4780717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88" y="4819412"/>
            <a:ext cx="310277" cy="3879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91320" y="475488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Weather Updates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1166634" y="5945624"/>
            <a:ext cx="620673" cy="22860"/>
          </a:xfrm>
          <a:prstGeom prst="roundRect">
            <a:avLst>
              <a:gd name="adj" fmla="val 38013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724079" y="5724406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88" y="5763101"/>
            <a:ext cx="310277" cy="3879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91320" y="5698569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/>
              <a:t>Aqi</a:t>
            </a:r>
            <a:r>
              <a:rPr lang="en-US" sz="2000" dirty="0"/>
              <a:t> Updates</a:t>
            </a:r>
          </a:p>
        </p:txBody>
      </p:sp>
      <p:sp>
        <p:nvSpPr>
          <p:cNvPr id="14" name="Shape 9"/>
          <p:cNvSpPr/>
          <p:nvPr/>
        </p:nvSpPr>
        <p:spPr>
          <a:xfrm>
            <a:off x="1166634" y="6889313"/>
            <a:ext cx="620673" cy="22860"/>
          </a:xfrm>
          <a:prstGeom prst="roundRect">
            <a:avLst>
              <a:gd name="adj" fmla="val 380138"/>
            </a:avLst>
          </a:prstGeom>
          <a:solidFill>
            <a:srgbClr val="56565B"/>
          </a:solidFill>
          <a:ln/>
        </p:spPr>
      </p:sp>
      <p:sp>
        <p:nvSpPr>
          <p:cNvPr id="15" name="Shape 10"/>
          <p:cNvSpPr/>
          <p:nvPr/>
        </p:nvSpPr>
        <p:spPr>
          <a:xfrm>
            <a:off x="724079" y="6668095"/>
            <a:ext cx="465415" cy="46541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88" y="6706791"/>
            <a:ext cx="310277" cy="3879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91320" y="6642259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Location Alerts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6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Impact: Economic and Social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979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initiative will increase tourist confidence and satisfaction, reduce accidents, and improve safety records. It supports sustainable tourism practices and enhances India's reputation. 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4453652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47454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4680466"/>
            <a:ext cx="3125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Increased Satisfaction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5274707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5318284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52295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5545098"/>
            <a:ext cx="2736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Accident Reduction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613933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182916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773" y="638758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509272" y="6409730"/>
            <a:ext cx="2834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Sustainable Tourism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302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Conclusion: Towards Safer Coastal Tourism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350" y="2228731"/>
            <a:ext cx="7658100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Beach Safety Website is a crucial step towards enhancing coastal tourism safety in India. We are committed to leveraging technology for the well-being of tourists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3825716"/>
            <a:ext cx="1061323" cy="12736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09046" y="403788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Commitment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5099328"/>
            <a:ext cx="1061323" cy="1273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9046" y="531149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Collaboration</a:t>
            </a:r>
            <a:endParaRPr lang="en-US" sz="20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6372939"/>
            <a:ext cx="1061323" cy="127361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09046" y="658510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Support</a:t>
            </a:r>
            <a:endParaRPr lang="en-US" sz="20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325</Words>
  <Application>Microsoft Office PowerPoint</Application>
  <PresentationFormat>Custom</PresentationFormat>
  <Paragraphs>60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Light</vt:lpstr>
      <vt:lpstr>Roboto Bold</vt:lpstr>
      <vt:lpstr>arial</vt:lpstr>
      <vt:lpstr>arial</vt:lpstr>
      <vt:lpstr>Poppins Light</vt:lpstr>
      <vt:lpstr>Wingdings 3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smit parmar</cp:lastModifiedBy>
  <cp:revision>1</cp:revision>
  <dcterms:created xsi:type="dcterms:W3CDTF">2025-03-20T16:50:52Z</dcterms:created>
  <dcterms:modified xsi:type="dcterms:W3CDTF">2025-03-21T06:41:05Z</dcterms:modified>
</cp:coreProperties>
</file>